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B0C725-ACC9-47A4-9652-9F9481B29E27}" v="6" dt="2023-05-04T22:52:18.8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94660"/>
  </p:normalViewPr>
  <p:slideViewPr>
    <p:cSldViewPr snapToGrid="0">
      <p:cViewPr varScale="1">
        <p:scale>
          <a:sx n="89" d="100"/>
          <a:sy n="89" d="100"/>
        </p:scale>
        <p:origin x="7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Hou" userId="612a36f7-1a0b-4f27-a181-572b280b9afa" providerId="ADAL" clId="{60B0C725-ACC9-47A4-9652-9F9481B29E27}"/>
    <pc:docChg chg="addSld delSld modSld sldOrd">
      <pc:chgData name="Li Hou" userId="612a36f7-1a0b-4f27-a181-572b280b9afa" providerId="ADAL" clId="{60B0C725-ACC9-47A4-9652-9F9481B29E27}" dt="2023-05-04T22:57:12.029" v="126" actId="1035"/>
      <pc:docMkLst>
        <pc:docMk/>
      </pc:docMkLst>
      <pc:sldChg chg="addSp modSp mod">
        <pc:chgData name="Li Hou" userId="612a36f7-1a0b-4f27-a181-572b280b9afa" providerId="ADAL" clId="{60B0C725-ACC9-47A4-9652-9F9481B29E27}" dt="2023-05-04T22:55:25.927" v="50" actId="1035"/>
        <pc:sldMkLst>
          <pc:docMk/>
          <pc:sldMk cId="1195073447" sldId="256"/>
        </pc:sldMkLst>
        <pc:spChg chg="add mod">
          <ac:chgData name="Li Hou" userId="612a36f7-1a0b-4f27-a181-572b280b9afa" providerId="ADAL" clId="{60B0C725-ACC9-47A4-9652-9F9481B29E27}" dt="2023-05-04T22:55:25.927" v="50" actId="1035"/>
          <ac:spMkLst>
            <pc:docMk/>
            <pc:sldMk cId="1195073447" sldId="256"/>
            <ac:spMk id="4" creationId="{A7610709-0C36-4648-8288-8A790678DB51}"/>
          </ac:spMkLst>
        </pc:spChg>
        <pc:spChg chg="add mod">
          <ac:chgData name="Li Hou" userId="612a36f7-1a0b-4f27-a181-572b280b9afa" providerId="ADAL" clId="{60B0C725-ACC9-47A4-9652-9F9481B29E27}" dt="2023-05-04T22:49:58.549" v="2"/>
          <ac:spMkLst>
            <pc:docMk/>
            <pc:sldMk cId="1195073447" sldId="256"/>
            <ac:spMk id="5" creationId="{5200C9D4-9A1A-36A7-20A8-CFDDA400DF38}"/>
          </ac:spMkLst>
        </pc:spChg>
        <pc:picChg chg="add mod">
          <ac:chgData name="Li Hou" userId="612a36f7-1a0b-4f27-a181-572b280b9afa" providerId="ADAL" clId="{60B0C725-ACC9-47A4-9652-9F9481B29E27}" dt="2023-05-04T22:49:58.549" v="2"/>
          <ac:picMkLst>
            <pc:docMk/>
            <pc:sldMk cId="1195073447" sldId="256"/>
            <ac:picMk id="6" creationId="{AF062BC0-9638-291A-61B0-8C230A1D963E}"/>
          </ac:picMkLst>
        </pc:picChg>
      </pc:sldChg>
      <pc:sldChg chg="addSp modSp mod">
        <pc:chgData name="Li Hou" userId="612a36f7-1a0b-4f27-a181-572b280b9afa" providerId="ADAL" clId="{60B0C725-ACC9-47A4-9652-9F9481B29E27}" dt="2023-05-04T22:55:46.705" v="65" actId="1035"/>
        <pc:sldMkLst>
          <pc:docMk/>
          <pc:sldMk cId="592901350" sldId="257"/>
        </pc:sldMkLst>
        <pc:spChg chg="add mod">
          <ac:chgData name="Li Hou" userId="612a36f7-1a0b-4f27-a181-572b280b9afa" providerId="ADAL" clId="{60B0C725-ACC9-47A4-9652-9F9481B29E27}" dt="2023-05-04T22:55:46.705" v="65" actId="1035"/>
          <ac:spMkLst>
            <pc:docMk/>
            <pc:sldMk cId="592901350" sldId="257"/>
            <ac:spMk id="2" creationId="{19E3F569-C6B4-F67C-B327-CE264B66BE33}"/>
          </ac:spMkLst>
        </pc:spChg>
        <pc:spChg chg="add mod">
          <ac:chgData name="Li Hou" userId="612a36f7-1a0b-4f27-a181-572b280b9afa" providerId="ADAL" clId="{60B0C725-ACC9-47A4-9652-9F9481B29E27}" dt="2023-05-04T22:50:26.285" v="3"/>
          <ac:spMkLst>
            <pc:docMk/>
            <pc:sldMk cId="592901350" sldId="257"/>
            <ac:spMk id="12" creationId="{FBF2AB40-1584-D077-2FA6-FCD8835B8374}"/>
          </ac:spMkLst>
        </pc:spChg>
        <pc:grpChg chg="add mod">
          <ac:chgData name="Li Hou" userId="612a36f7-1a0b-4f27-a181-572b280b9afa" providerId="ADAL" clId="{60B0C725-ACC9-47A4-9652-9F9481B29E27}" dt="2023-05-04T22:50:26.285" v="3"/>
          <ac:grpSpMkLst>
            <pc:docMk/>
            <pc:sldMk cId="592901350" sldId="257"/>
            <ac:grpSpMk id="3" creationId="{92F3FA73-EB07-2464-BAC6-ACB1559BF8F0}"/>
          </ac:grpSpMkLst>
        </pc:grpChg>
        <pc:grpChg chg="add mod">
          <ac:chgData name="Li Hou" userId="612a36f7-1a0b-4f27-a181-572b280b9afa" providerId="ADAL" clId="{60B0C725-ACC9-47A4-9652-9F9481B29E27}" dt="2023-05-04T22:50:26.285" v="3"/>
          <ac:grpSpMkLst>
            <pc:docMk/>
            <pc:sldMk cId="592901350" sldId="257"/>
            <ac:grpSpMk id="8" creationId="{C11537EE-715C-F7C1-3E99-C29122AC8A17}"/>
          </ac:grpSpMkLst>
        </pc:grpChg>
        <pc:picChg chg="add mod">
          <ac:chgData name="Li Hou" userId="612a36f7-1a0b-4f27-a181-572b280b9afa" providerId="ADAL" clId="{60B0C725-ACC9-47A4-9652-9F9481B29E27}" dt="2023-05-04T22:50:26.285" v="3"/>
          <ac:picMkLst>
            <pc:docMk/>
            <pc:sldMk cId="592901350" sldId="257"/>
            <ac:picMk id="7" creationId="{F0939BB6-E919-0EC4-67FE-A12D1CD767D9}"/>
          </ac:picMkLst>
        </pc:picChg>
        <pc:picChg chg="add mod">
          <ac:chgData name="Li Hou" userId="612a36f7-1a0b-4f27-a181-572b280b9afa" providerId="ADAL" clId="{60B0C725-ACC9-47A4-9652-9F9481B29E27}" dt="2023-05-04T22:50:26.285" v="3"/>
          <ac:picMkLst>
            <pc:docMk/>
            <pc:sldMk cId="592901350" sldId="257"/>
            <ac:picMk id="13" creationId="{396F3348-9589-6A4F-A8F9-B8D3766C9A03}"/>
          </ac:picMkLst>
        </pc:picChg>
        <pc:inkChg chg="mod">
          <ac:chgData name="Li Hou" userId="612a36f7-1a0b-4f27-a181-572b280b9afa" providerId="ADAL" clId="{60B0C725-ACC9-47A4-9652-9F9481B29E27}" dt="2023-05-04T22:50:26.285" v="3"/>
          <ac:inkMkLst>
            <pc:docMk/>
            <pc:sldMk cId="592901350" sldId="257"/>
            <ac:inkMk id="4" creationId="{CAE187C2-2EA3-BEC6-500B-034EC567EA59}"/>
          </ac:inkMkLst>
        </pc:inkChg>
        <pc:inkChg chg="mod">
          <ac:chgData name="Li Hou" userId="612a36f7-1a0b-4f27-a181-572b280b9afa" providerId="ADAL" clId="{60B0C725-ACC9-47A4-9652-9F9481B29E27}" dt="2023-05-04T22:50:26.285" v="3"/>
          <ac:inkMkLst>
            <pc:docMk/>
            <pc:sldMk cId="592901350" sldId="257"/>
            <ac:inkMk id="5" creationId="{E43B466F-E3DB-E1CA-1693-695EBC2398BE}"/>
          </ac:inkMkLst>
        </pc:inkChg>
        <pc:inkChg chg="mod">
          <ac:chgData name="Li Hou" userId="612a36f7-1a0b-4f27-a181-572b280b9afa" providerId="ADAL" clId="{60B0C725-ACC9-47A4-9652-9F9481B29E27}" dt="2023-05-04T22:50:26.285" v="3"/>
          <ac:inkMkLst>
            <pc:docMk/>
            <pc:sldMk cId="592901350" sldId="257"/>
            <ac:inkMk id="6" creationId="{518CF9A7-02C6-CBE9-04DB-C075FF051E27}"/>
          </ac:inkMkLst>
        </pc:inkChg>
        <pc:inkChg chg="mod">
          <ac:chgData name="Li Hou" userId="612a36f7-1a0b-4f27-a181-572b280b9afa" providerId="ADAL" clId="{60B0C725-ACC9-47A4-9652-9F9481B29E27}" dt="2023-05-04T22:50:26.285" v="3"/>
          <ac:inkMkLst>
            <pc:docMk/>
            <pc:sldMk cId="592901350" sldId="257"/>
            <ac:inkMk id="9" creationId="{0464A3EB-C713-9103-9538-C7839A37286E}"/>
          </ac:inkMkLst>
        </pc:inkChg>
        <pc:inkChg chg="mod">
          <ac:chgData name="Li Hou" userId="612a36f7-1a0b-4f27-a181-572b280b9afa" providerId="ADAL" clId="{60B0C725-ACC9-47A4-9652-9F9481B29E27}" dt="2023-05-04T22:50:26.285" v="3"/>
          <ac:inkMkLst>
            <pc:docMk/>
            <pc:sldMk cId="592901350" sldId="257"/>
            <ac:inkMk id="10" creationId="{A934CB71-F612-5241-0055-89E42AA9CFBD}"/>
          </ac:inkMkLst>
        </pc:inkChg>
        <pc:inkChg chg="mod">
          <ac:chgData name="Li Hou" userId="612a36f7-1a0b-4f27-a181-572b280b9afa" providerId="ADAL" clId="{60B0C725-ACC9-47A4-9652-9F9481B29E27}" dt="2023-05-04T22:50:26.285" v="3"/>
          <ac:inkMkLst>
            <pc:docMk/>
            <pc:sldMk cId="592901350" sldId="257"/>
            <ac:inkMk id="11" creationId="{084AE70F-C678-D91A-E4C4-0A0768FDCCB2}"/>
          </ac:inkMkLst>
        </pc:inkChg>
      </pc:sldChg>
      <pc:sldChg chg="addSp modSp mod">
        <pc:chgData name="Li Hou" userId="612a36f7-1a0b-4f27-a181-572b280b9afa" providerId="ADAL" clId="{60B0C725-ACC9-47A4-9652-9F9481B29E27}" dt="2023-05-04T22:56:06.918" v="80" actId="1035"/>
        <pc:sldMkLst>
          <pc:docMk/>
          <pc:sldMk cId="3025190133" sldId="258"/>
        </pc:sldMkLst>
        <pc:spChg chg="add mod">
          <ac:chgData name="Li Hou" userId="612a36f7-1a0b-4f27-a181-572b280b9afa" providerId="ADAL" clId="{60B0C725-ACC9-47A4-9652-9F9481B29E27}" dt="2023-05-04T22:56:06.918" v="80" actId="1035"/>
          <ac:spMkLst>
            <pc:docMk/>
            <pc:sldMk cId="3025190133" sldId="258"/>
            <ac:spMk id="3" creationId="{FAC73336-7F46-7FF7-2DF5-208BCD0970E8}"/>
          </ac:spMkLst>
        </pc:spChg>
        <pc:spChg chg="add mod">
          <ac:chgData name="Li Hou" userId="612a36f7-1a0b-4f27-a181-572b280b9afa" providerId="ADAL" clId="{60B0C725-ACC9-47A4-9652-9F9481B29E27}" dt="2023-05-04T22:50:56.492" v="4"/>
          <ac:spMkLst>
            <pc:docMk/>
            <pc:sldMk cId="3025190133" sldId="258"/>
            <ac:spMk id="5" creationId="{372D89FD-2725-AB67-2563-16EF5D79AFED}"/>
          </ac:spMkLst>
        </pc:spChg>
        <pc:picChg chg="add mod">
          <ac:chgData name="Li Hou" userId="612a36f7-1a0b-4f27-a181-572b280b9afa" providerId="ADAL" clId="{60B0C725-ACC9-47A4-9652-9F9481B29E27}" dt="2023-05-04T22:50:56.492" v="4"/>
          <ac:picMkLst>
            <pc:docMk/>
            <pc:sldMk cId="3025190133" sldId="258"/>
            <ac:picMk id="2" creationId="{55AD4534-3D9B-5F46-5660-5329F665C99F}"/>
          </ac:picMkLst>
        </pc:picChg>
        <pc:picChg chg="add mod">
          <ac:chgData name="Li Hou" userId="612a36f7-1a0b-4f27-a181-572b280b9afa" providerId="ADAL" clId="{60B0C725-ACC9-47A4-9652-9F9481B29E27}" dt="2023-05-04T22:50:56.492" v="4"/>
          <ac:picMkLst>
            <pc:docMk/>
            <pc:sldMk cId="3025190133" sldId="258"/>
            <ac:picMk id="8" creationId="{95113522-E0F4-778C-C335-F82D4598FFCA}"/>
          </ac:picMkLst>
        </pc:picChg>
        <pc:picChg chg="add mod">
          <ac:chgData name="Li Hou" userId="612a36f7-1a0b-4f27-a181-572b280b9afa" providerId="ADAL" clId="{60B0C725-ACC9-47A4-9652-9F9481B29E27}" dt="2023-05-04T22:50:56.492" v="4"/>
          <ac:picMkLst>
            <pc:docMk/>
            <pc:sldMk cId="3025190133" sldId="258"/>
            <ac:picMk id="9" creationId="{75780554-C0C3-5247-45E8-6DAA2E7D585D}"/>
          </ac:picMkLst>
        </pc:picChg>
        <pc:picChg chg="add mod">
          <ac:chgData name="Li Hou" userId="612a36f7-1a0b-4f27-a181-572b280b9afa" providerId="ADAL" clId="{60B0C725-ACC9-47A4-9652-9F9481B29E27}" dt="2023-05-04T22:50:56.492" v="4"/>
          <ac:picMkLst>
            <pc:docMk/>
            <pc:sldMk cId="3025190133" sldId="258"/>
            <ac:picMk id="10" creationId="{CF7BBB4D-782D-42FD-F91B-D64E8CC7DBCB}"/>
          </ac:picMkLst>
        </pc:picChg>
        <pc:cxnChg chg="add mod">
          <ac:chgData name="Li Hou" userId="612a36f7-1a0b-4f27-a181-572b280b9afa" providerId="ADAL" clId="{60B0C725-ACC9-47A4-9652-9F9481B29E27}" dt="2023-05-04T22:50:56.492" v="4"/>
          <ac:cxnSpMkLst>
            <pc:docMk/>
            <pc:sldMk cId="3025190133" sldId="258"/>
            <ac:cxnSpMk id="4" creationId="{5247C002-1967-EAD5-8A72-196BBBACCEBA}"/>
          </ac:cxnSpMkLst>
        </pc:cxnChg>
        <pc:cxnChg chg="add mod">
          <ac:chgData name="Li Hou" userId="612a36f7-1a0b-4f27-a181-572b280b9afa" providerId="ADAL" clId="{60B0C725-ACC9-47A4-9652-9F9481B29E27}" dt="2023-05-04T22:50:56.492" v="4"/>
          <ac:cxnSpMkLst>
            <pc:docMk/>
            <pc:sldMk cId="3025190133" sldId="258"/>
            <ac:cxnSpMk id="6" creationId="{7A49B9A7-5536-0E5F-9C8F-60008B84C54C}"/>
          </ac:cxnSpMkLst>
        </pc:cxnChg>
        <pc:cxnChg chg="add mod">
          <ac:chgData name="Li Hou" userId="612a36f7-1a0b-4f27-a181-572b280b9afa" providerId="ADAL" clId="{60B0C725-ACC9-47A4-9652-9F9481B29E27}" dt="2023-05-04T22:50:56.492" v="4"/>
          <ac:cxnSpMkLst>
            <pc:docMk/>
            <pc:sldMk cId="3025190133" sldId="258"/>
            <ac:cxnSpMk id="7" creationId="{6D69A02E-50A1-B6F9-3AA8-198EFE08F74A}"/>
          </ac:cxnSpMkLst>
        </pc:cxnChg>
      </pc:sldChg>
      <pc:sldChg chg="addSp modSp mod">
        <pc:chgData name="Li Hou" userId="612a36f7-1a0b-4f27-a181-572b280b9afa" providerId="ADAL" clId="{60B0C725-ACC9-47A4-9652-9F9481B29E27}" dt="2023-05-04T22:56:34.656" v="96" actId="1035"/>
        <pc:sldMkLst>
          <pc:docMk/>
          <pc:sldMk cId="405089294" sldId="259"/>
        </pc:sldMkLst>
        <pc:spChg chg="add mod">
          <ac:chgData name="Li Hou" userId="612a36f7-1a0b-4f27-a181-572b280b9afa" providerId="ADAL" clId="{60B0C725-ACC9-47A4-9652-9F9481B29E27}" dt="2023-05-04T22:56:34.656" v="96" actId="1035"/>
          <ac:spMkLst>
            <pc:docMk/>
            <pc:sldMk cId="405089294" sldId="259"/>
            <ac:spMk id="2" creationId="{7804CF63-52F9-AAA8-2AB5-706FA9AC2B83}"/>
          </ac:spMkLst>
        </pc:spChg>
        <pc:spChg chg="add mod">
          <ac:chgData name="Li Hou" userId="612a36f7-1a0b-4f27-a181-572b280b9afa" providerId="ADAL" clId="{60B0C725-ACC9-47A4-9652-9F9481B29E27}" dt="2023-05-04T22:51:32.388" v="7"/>
          <ac:spMkLst>
            <pc:docMk/>
            <pc:sldMk cId="405089294" sldId="259"/>
            <ac:spMk id="5" creationId="{4951161E-0BAD-FF6E-A378-37FB0A125924}"/>
          </ac:spMkLst>
        </pc:spChg>
        <pc:picChg chg="add mod">
          <ac:chgData name="Li Hou" userId="612a36f7-1a0b-4f27-a181-572b280b9afa" providerId="ADAL" clId="{60B0C725-ACC9-47A4-9652-9F9481B29E27}" dt="2023-05-04T22:51:32.388" v="7"/>
          <ac:picMkLst>
            <pc:docMk/>
            <pc:sldMk cId="405089294" sldId="259"/>
            <ac:picMk id="3" creationId="{A177F088-7E80-C1AD-8ECC-00CACE9C740F}"/>
          </ac:picMkLst>
        </pc:picChg>
        <pc:picChg chg="add mod">
          <ac:chgData name="Li Hou" userId="612a36f7-1a0b-4f27-a181-572b280b9afa" providerId="ADAL" clId="{60B0C725-ACC9-47A4-9652-9F9481B29E27}" dt="2023-05-04T22:51:32.388" v="7"/>
          <ac:picMkLst>
            <pc:docMk/>
            <pc:sldMk cId="405089294" sldId="259"/>
            <ac:picMk id="4" creationId="{B8F822C2-CAFA-9A0F-734E-313C557E0E46}"/>
          </ac:picMkLst>
        </pc:picChg>
        <pc:inkChg chg="add mod">
          <ac:chgData name="Li Hou" userId="612a36f7-1a0b-4f27-a181-572b280b9afa" providerId="ADAL" clId="{60B0C725-ACC9-47A4-9652-9F9481B29E27}" dt="2023-05-04T22:51:32.388" v="7"/>
          <ac:inkMkLst>
            <pc:docMk/>
            <pc:sldMk cId="405089294" sldId="259"/>
            <ac:inkMk id="6" creationId="{E0C177F4-33E6-3229-6932-58E9CF34AFE4}"/>
          </ac:inkMkLst>
        </pc:inkChg>
      </pc:sldChg>
      <pc:sldChg chg="modSp mod ord">
        <pc:chgData name="Li Hou" userId="612a36f7-1a0b-4f27-a181-572b280b9afa" providerId="ADAL" clId="{60B0C725-ACC9-47A4-9652-9F9481B29E27}" dt="2023-05-04T22:55:12.889" v="35" actId="1035"/>
        <pc:sldMkLst>
          <pc:docMk/>
          <pc:sldMk cId="376866280" sldId="260"/>
        </pc:sldMkLst>
        <pc:spChg chg="mod">
          <ac:chgData name="Li Hou" userId="612a36f7-1a0b-4f27-a181-572b280b9afa" providerId="ADAL" clId="{60B0C725-ACC9-47A4-9652-9F9481B29E27}" dt="2023-05-04T22:55:12.889" v="35" actId="1035"/>
          <ac:spMkLst>
            <pc:docMk/>
            <pc:sldMk cId="376866280" sldId="260"/>
            <ac:spMk id="2" creationId="{56C380A2-DC84-6A7A-7167-5CC62CC90144}"/>
          </ac:spMkLst>
        </pc:spChg>
      </pc:sldChg>
      <pc:sldChg chg="addSp modSp add mod">
        <pc:chgData name="Li Hou" userId="612a36f7-1a0b-4f27-a181-572b280b9afa" providerId="ADAL" clId="{60B0C725-ACC9-47A4-9652-9F9481B29E27}" dt="2023-05-04T22:56:50.166" v="111" actId="1035"/>
        <pc:sldMkLst>
          <pc:docMk/>
          <pc:sldMk cId="2660688230" sldId="261"/>
        </pc:sldMkLst>
        <pc:spChg chg="add mod">
          <ac:chgData name="Li Hou" userId="612a36f7-1a0b-4f27-a181-572b280b9afa" providerId="ADAL" clId="{60B0C725-ACC9-47A4-9652-9F9481B29E27}" dt="2023-05-04T22:56:50.166" v="111" actId="1035"/>
          <ac:spMkLst>
            <pc:docMk/>
            <pc:sldMk cId="2660688230" sldId="261"/>
            <ac:spMk id="2" creationId="{90329A4A-D15F-7EDA-BDA9-56B7DAA5F2FF}"/>
          </ac:spMkLst>
        </pc:spChg>
        <pc:spChg chg="add mod">
          <ac:chgData name="Li Hou" userId="612a36f7-1a0b-4f27-a181-572b280b9afa" providerId="ADAL" clId="{60B0C725-ACC9-47A4-9652-9F9481B29E27}" dt="2023-05-04T22:51:54.119" v="8"/>
          <ac:spMkLst>
            <pc:docMk/>
            <pc:sldMk cId="2660688230" sldId="261"/>
            <ac:spMk id="5" creationId="{3E4E616F-A6C7-AB30-D03F-13DBBA9CEF1E}"/>
          </ac:spMkLst>
        </pc:spChg>
        <pc:grpChg chg="add mod">
          <ac:chgData name="Li Hou" userId="612a36f7-1a0b-4f27-a181-572b280b9afa" providerId="ADAL" clId="{60B0C725-ACC9-47A4-9652-9F9481B29E27}" dt="2023-05-04T22:51:54.119" v="8"/>
          <ac:grpSpMkLst>
            <pc:docMk/>
            <pc:sldMk cId="2660688230" sldId="261"/>
            <ac:grpSpMk id="6" creationId="{C8EC0267-A1B8-4B0C-DFBE-90CB5CC4BF64}"/>
          </ac:grpSpMkLst>
        </pc:grpChg>
        <pc:picChg chg="add mod">
          <ac:chgData name="Li Hou" userId="612a36f7-1a0b-4f27-a181-572b280b9afa" providerId="ADAL" clId="{60B0C725-ACC9-47A4-9652-9F9481B29E27}" dt="2023-05-04T22:51:54.119" v="8"/>
          <ac:picMkLst>
            <pc:docMk/>
            <pc:sldMk cId="2660688230" sldId="261"/>
            <ac:picMk id="3" creationId="{6B3BDA2C-C0F8-12C9-7D9A-386D86F0C2AD}"/>
          </ac:picMkLst>
        </pc:picChg>
        <pc:picChg chg="add mod">
          <ac:chgData name="Li Hou" userId="612a36f7-1a0b-4f27-a181-572b280b9afa" providerId="ADAL" clId="{60B0C725-ACC9-47A4-9652-9F9481B29E27}" dt="2023-05-04T22:51:54.119" v="8"/>
          <ac:picMkLst>
            <pc:docMk/>
            <pc:sldMk cId="2660688230" sldId="261"/>
            <ac:picMk id="4" creationId="{FB3922D8-52C8-70F7-6BF3-68ECF6A1E808}"/>
          </ac:picMkLst>
        </pc:picChg>
        <pc:inkChg chg="mod">
          <ac:chgData name="Li Hou" userId="612a36f7-1a0b-4f27-a181-572b280b9afa" providerId="ADAL" clId="{60B0C725-ACC9-47A4-9652-9F9481B29E27}" dt="2023-05-04T22:51:54.119" v="8"/>
          <ac:inkMkLst>
            <pc:docMk/>
            <pc:sldMk cId="2660688230" sldId="261"/>
            <ac:inkMk id="7" creationId="{F7ED508D-4F90-DEB3-B64E-0831BD74C55B}"/>
          </ac:inkMkLst>
        </pc:inkChg>
        <pc:inkChg chg="mod">
          <ac:chgData name="Li Hou" userId="612a36f7-1a0b-4f27-a181-572b280b9afa" providerId="ADAL" clId="{60B0C725-ACC9-47A4-9652-9F9481B29E27}" dt="2023-05-04T22:51:54.119" v="8"/>
          <ac:inkMkLst>
            <pc:docMk/>
            <pc:sldMk cId="2660688230" sldId="261"/>
            <ac:inkMk id="8" creationId="{B3BD2464-DD39-82DF-3B55-88E4A0DA4B5E}"/>
          </ac:inkMkLst>
        </pc:inkChg>
        <pc:inkChg chg="mod">
          <ac:chgData name="Li Hou" userId="612a36f7-1a0b-4f27-a181-572b280b9afa" providerId="ADAL" clId="{60B0C725-ACC9-47A4-9652-9F9481B29E27}" dt="2023-05-04T22:51:54.119" v="8"/>
          <ac:inkMkLst>
            <pc:docMk/>
            <pc:sldMk cId="2660688230" sldId="261"/>
            <ac:inkMk id="9" creationId="{429B91C8-4818-8A8C-EFB8-7710FE664535}"/>
          </ac:inkMkLst>
        </pc:inkChg>
      </pc:sldChg>
      <pc:sldChg chg="addSp modSp add mod">
        <pc:chgData name="Li Hou" userId="612a36f7-1a0b-4f27-a181-572b280b9afa" providerId="ADAL" clId="{60B0C725-ACC9-47A4-9652-9F9481B29E27}" dt="2023-05-04T22:57:12.029" v="126" actId="1035"/>
        <pc:sldMkLst>
          <pc:docMk/>
          <pc:sldMk cId="3042441118" sldId="262"/>
        </pc:sldMkLst>
        <pc:spChg chg="add mod">
          <ac:chgData name="Li Hou" userId="612a36f7-1a0b-4f27-a181-572b280b9afa" providerId="ADAL" clId="{60B0C725-ACC9-47A4-9652-9F9481B29E27}" dt="2023-05-04T22:57:12.029" v="126" actId="1035"/>
          <ac:spMkLst>
            <pc:docMk/>
            <pc:sldMk cId="3042441118" sldId="262"/>
            <ac:spMk id="2" creationId="{BB944CB3-97A0-1EE0-9968-5CD863558578}"/>
          </ac:spMkLst>
        </pc:spChg>
        <pc:spChg chg="add mod">
          <ac:chgData name="Li Hou" userId="612a36f7-1a0b-4f27-a181-572b280b9afa" providerId="ADAL" clId="{60B0C725-ACC9-47A4-9652-9F9481B29E27}" dt="2023-05-04T22:52:18.874" v="10"/>
          <ac:spMkLst>
            <pc:docMk/>
            <pc:sldMk cId="3042441118" sldId="262"/>
            <ac:spMk id="6" creationId="{2B737561-97DD-DD5B-A9D9-8EF2704BADE2}"/>
          </ac:spMkLst>
        </pc:spChg>
        <pc:picChg chg="add mod">
          <ac:chgData name="Li Hou" userId="612a36f7-1a0b-4f27-a181-572b280b9afa" providerId="ADAL" clId="{60B0C725-ACC9-47A4-9652-9F9481B29E27}" dt="2023-05-04T22:52:18.874" v="10"/>
          <ac:picMkLst>
            <pc:docMk/>
            <pc:sldMk cId="3042441118" sldId="262"/>
            <ac:picMk id="3" creationId="{4358DAFA-6173-8BE6-8063-F136BCD44CFB}"/>
          </ac:picMkLst>
        </pc:picChg>
        <pc:picChg chg="add mod">
          <ac:chgData name="Li Hou" userId="612a36f7-1a0b-4f27-a181-572b280b9afa" providerId="ADAL" clId="{60B0C725-ACC9-47A4-9652-9F9481B29E27}" dt="2023-05-04T22:52:18.874" v="10"/>
          <ac:picMkLst>
            <pc:docMk/>
            <pc:sldMk cId="3042441118" sldId="262"/>
            <ac:picMk id="4" creationId="{EF73F95B-4203-A2F3-1236-36FCEA7A5D4D}"/>
          </ac:picMkLst>
        </pc:picChg>
        <pc:picChg chg="add mod">
          <ac:chgData name="Li Hou" userId="612a36f7-1a0b-4f27-a181-572b280b9afa" providerId="ADAL" clId="{60B0C725-ACC9-47A4-9652-9F9481B29E27}" dt="2023-05-04T22:52:18.874" v="10"/>
          <ac:picMkLst>
            <pc:docMk/>
            <pc:sldMk cId="3042441118" sldId="262"/>
            <ac:picMk id="5" creationId="{852364B5-A31D-746C-1E0E-71790446BF95}"/>
          </ac:picMkLst>
        </pc:picChg>
      </pc:sldChg>
      <pc:sldChg chg="add del">
        <pc:chgData name="Li Hou" userId="612a36f7-1a0b-4f27-a181-572b280b9afa" providerId="ADAL" clId="{60B0C725-ACC9-47A4-9652-9F9481B29E27}" dt="2023-05-04T22:53:11.773" v="11" actId="47"/>
        <pc:sldMkLst>
          <pc:docMk/>
          <pc:sldMk cId="1406730233" sldId="26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47:3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0 375 24575,'10'0'0,"19"-9"0,19-11 0,15-9 0,15-4 0,14-4 0,5 3 0,-1 4 0,-4-2 0,-12 2 0,-9 0 0,-14 3 0,-13 7 0,-12 4 0,-11 3 0,-6 4 0,-3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51:32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3430 67 24575,'-121'-1'0,"-125"2"0,-254 7 0,443-9 0,-68 16 0,-114-7 0,220-8 0,-36 0 0,-89-11 0,106 7 0,-48 0 0,47 4 0,-48-8 0,-13-11 0,48 9 0,0 1 0,-56-1 0,-37-1 0,-26 1 0,-159 16 0,244-3 0,-87 6 0,-188 30 0,354-39 0,0 1 0,0-1 0,0 2 0,1-1 0,-1 1 0,0 0 0,-8 4 0,13-5 0,-1 1 0,1-1 0,0 1 0,0 0 0,0 0 0,0 0 0,1 0 0,-1 0 0,0 0 0,1 0 0,0 1 0,-1-1 0,1 0 0,0 1 0,0-1 0,0 1 0,1 0 0,-1-1 0,0 1 0,1 0 0,0 3 0,-3 40 0,8 81 0,-3-94 0,-2-31 0,0-1 0,0 0 0,0 1 0,1-1 0,-1 0 0,1 0 0,-1 1 0,1-1 0,-1 0 0,1 0 0,0 0 0,-1 0 0,1 1 0,0-1 0,0 0 0,0 0 0,0-1 0,0 1 0,0 0 0,0 0 0,0 0 0,0-1 0,0 1 0,1 0 0,-1-1 0,0 1 0,0-1 0,1 0 0,-1 1 0,0-1 0,3 0 0,5 1 0,0 0 0,0-1 0,18-2 0,-5 0 0,24 2 0,0 2 0,1 2 0,-1 2 0,-1 3 0,0 1 0,74 26 0,-88-26 0,1-2 0,-1-1 0,1-2 0,41 2 0,1 1 0,250 24 0,-164-18 0,-1-2 0,81 9 0,191 2 0,-211-19 0,145 24 0,-279-23 0,88-6 0,-60-1 0,-63 2 0,-31 2 0,1-1 0,-1-2 0,1 0 0,0-1 0,-1-1 0,0-1 0,22-7 0,1-5 0,-17 8 0,-1-2 0,0-1 0,-1 0 0,0-2 0,34-25 0,-38 23 0,-9 7 0,-1-1 0,0 0 0,0 0 0,9-12 0,-16 17 0,0 0 0,0 0 0,-1-1 0,0 1 0,0-1 0,0 1 0,0-1 0,-1 0 0,0 0 0,0 0 0,0 0 0,-1 1 0,1-1 0,-1 0 0,-1-7 0,0 4 23,0-1-1,-1 0 1,0 1-1,0-1 1,-1 1-1,0 0 1,-1 0 0,1 0-1,-2 0 1,1 0-1,-1 1 1,0 0-1,-7-7 1,-7-6-231,-1 1 1,-41-29-1,18 15-850,35 26-5768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51:54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1284 0 24575,'-8'0'0,"-24"13"0,-33 33 0,-55 48 0,-24 16 0,-22 23 0,-12 1 0,7 0 0,20-15 0,36-23 0,33-24 0,30-24-8191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51:54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603 6 24575,'0'-4'0,"-17"3"0,-22 5 0,-31 3 0,-32 4 0,-4 0 0,0 2 0,14 0 0,22-4-8191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51:5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24575,'-13'182'0,"0"4"0,12-148 178,0-19-564,1 0 1,0 0-1,7 37 0,-1-38-6440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47:35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0 334 24575,'2'-2'0,"4"-6"0,5-9 0,9-15 0,3-10 0,1 1 0,0-2 0,-5 4 0,-5 7 0,1 5 0,-1 5 0,-2 5 0,-4 5-8191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47:35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24575,'7'0'0,"18"0"0,20 0 0,17 0 0,26 0 0,15 0 0,5 0 0,-12 0 0,-22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50:2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1540 892 24575,'0'-1'0,"1"1"0,-1 0 0,1 0 0,-1-1 0,1 1 0,-1 0 0,1 0 0,-1-1 0,1 1 0,-1 0 0,0-1 0,1 1 0,-1-1 0,0 1 0,1-1 0,-1 1 0,0-1 0,1 1 0,-1-1 0,0 1 0,0-1 0,0 1 0,0-1 0,1 1 0,-1-1 0,0 1 0,0-1 0,0 1 0,0-1 0,0 1 0,0-1 0,0 1 0,0-1 0,-1 0 0,1 1 0,0-1 0,0 1 0,-1-1 0,-6-22 0,-3 9 0,-1 1 0,0 1 0,-1 0 0,0 0 0,-1 1 0,0 1 0,-1 0 0,-26-13 0,-7-7 0,-331-197 0,326 204 0,-1 1 0,-92-23 0,19 6 0,47 10 0,1-4 0,2-4 0,1-2 0,2-4 0,-78-61 0,95 57-1365,41 32-5461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50:26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730 85 24575,'-26'-2'0,"1"-1"0,-1-1 0,-48-14 0,2 0 0,-41 1 0,-1 6 0,-131 2 0,224 8-1365,7-1-5461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50:26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428 553 24575,'-16'-16'0,"9"11"0,-48-44 0,9 9 0,-47-53 0,54 51 0,25 28 0,0-1 0,1 0 0,0-1 0,1 0 0,1-1 0,-15-31 0,-31-94-1365,45 117-5461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50:26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1540 892 24575,'0'-1'0,"1"1"0,-1 0 0,1 0 0,-1-1 0,1 1 0,-1 0 0,1 0 0,-1-1 0,1 1 0,-1 0 0,0-1 0,1 1 0,-1-1 0,0 1 0,1-1 0,-1 1 0,0-1 0,1 1 0,-1-1 0,0 1 0,0-1 0,0 1 0,0-1 0,1 1 0,-1-1 0,0 1 0,0-1 0,0 1 0,0-1 0,0 1 0,0-1 0,0 1 0,0-1 0,-1 0 0,1 1 0,0-1 0,0 1 0,-1-1 0,-6-22 0,-3 9 0,-1 1 0,0 1 0,-1 0 0,0 0 0,-1 1 0,0 1 0,-1 0 0,-26-13 0,-7-7 0,-331-197 0,326 204 0,-1 1 0,-92-23 0,19 6 0,47 10 0,1-4 0,2-4 0,1-2 0,2-4 0,-78-61 0,95 57-1365,41 32-5461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50:2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730 85 24575,'-26'-2'0,"1"-1"0,-1-1 0,-48-14 0,2 0 0,-41 1 0,-1 6 0,-131 2 0,224 8-1365,7-1-5461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22:50:26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428 553 24575,'-16'-16'0,"9"11"0,-48-44 0,9 9 0,-47-53 0,54 51 0,25 28 0,0-1 0,1 0 0,0-1 0,1 0 0,1-1 0,-15-31 0,-31-94-1365,45 117-5461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170B-10A2-6C1B-B5B5-6B2AA8590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CE9FD-31D4-C2C1-3E83-F1E7784CB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2137B-381D-CD77-0F55-B74E2F11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0F7E1-B9E3-E0B3-077B-D6C51F45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04C1B-4BEB-949F-7532-B793DE9B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8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4CE7-FC2B-B39C-65C2-498C3482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7C42B-BD97-3692-8705-B2C4470A6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37B9E-A2A6-F0B9-8814-1A6EB686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74EB6-C22C-70C1-1ED3-A6CA0DB5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F4E57-6687-FEF5-0969-3962EBB8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5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EF827C-ED2A-C34E-C8CE-036496A1D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48E3-DA81-6F3B-7B3F-35D2484AD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23A8-935B-137C-348A-176E4488A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80706-BCBE-8550-C711-B66F87F06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DBE8-9622-4C15-5546-9B7133A3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4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0A0E-8500-0334-6ED3-03B1044A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7F4E3-3952-45E9-24DB-8037B76E2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F065A-C8C1-BC20-967E-B5F0DBC4E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4C0D4-EC77-635F-0D5B-6D889D41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B0761-6E36-19C1-B168-7F5A121E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6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96016-CD53-4DA6-A63D-C15692F9D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AA4A8-68BD-F37B-3EFC-651CAF6BF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B05A8-2770-EBB6-8651-179BA383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5B572-585F-C998-A3CC-687715EC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81033-CEC0-0765-103D-E49896CA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CD75-1F43-C0C0-15B4-7F99F7AB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2438E-8A45-BA51-CB58-5BBE014EB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3D6C9-C291-38EB-1E96-F96510DC9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CC1CF-F699-2EAF-6EDF-7D7D694E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DCDB5-1C81-EFC5-A299-D77EFAA6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9DBAC-F39F-BD4A-8424-D545F1A4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4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69C7-C03F-63D9-7452-D67D6B881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A55BD-CD0C-437B-8D6A-61CBD4DBF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D53EF-27C7-A4E7-6FD1-68CB7280A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1EDF9-1797-7A5C-2C51-189E8331D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ABC95-00E1-02C8-FF9E-09FA4404B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27C95-0BEE-2803-814D-E05ED093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EF85F-07BC-4DCF-58EE-EE66394C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F3140-09A0-729C-67E6-7FB34679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9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ABD5-FD10-0B29-FAC0-4739C23C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080AD-9A6D-F0C4-F168-06B482A3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94CA-6DD3-BD2D-8669-593FE734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49BD8-325C-AE49-0FAD-1B0B3AA3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2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56B87-CBA2-6237-FC2E-2F95981C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9A381-1817-2713-9265-51E97E09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15564-AF96-7B7A-7A21-04F42636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6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A57A-2E30-D08B-2E65-C8D2743A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199C7-B9A7-CBE6-9097-B24B15A7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49AAF-C3FB-E82E-5987-75E97623D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C42A2-EC58-4269-E5B2-CD2B4900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7FE90-537B-9EEB-2C97-9198810C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FB869-3901-2F46-435C-A657DBCD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4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ACBF-98E8-E64F-E6C6-94299DEF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A29996-0B76-2F6F-B8A8-33D0126D5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A201F-D1FA-7160-0D07-E5E491F88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C40E9-310C-5CD1-761D-096B4FB5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0A6E1-3109-7627-AC8D-7081639B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3175B-4A95-FC03-2D95-2F67CA86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8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C2A260-38F2-8BE4-AF53-57A377DA5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BCFBF-1FA4-42D9-2A12-1BB081AB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1C1BB-109A-691D-6CD4-588ABB266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B1F7-BCB2-4FD3-BDA3-AB3D2E61DF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15C4D-2205-BC7C-8FD3-9028F2064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3FFB-F8BC-4F2C-7CD9-2929E4C1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5AE05-D8AB-4B7D-A131-C24CED7A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7" Type="http://schemas.openxmlformats.org/officeDocument/2006/relationships/customXml" Target="../ink/ink6.xml"/><Relationship Id="rId12" Type="http://schemas.openxmlformats.org/officeDocument/2006/relationships/customXml" Target="../ink/ink9.xm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customXml" Target="../ink/ink7.xml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customXml" Target="../ink/ink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C380A2-DC84-6A7A-7167-5CC62CC90144}"/>
              </a:ext>
            </a:extLst>
          </p:cNvPr>
          <p:cNvSpPr txBox="1"/>
          <p:nvPr/>
        </p:nvSpPr>
        <p:spPr>
          <a:xfrm>
            <a:off x="720323" y="848302"/>
            <a:ext cx="3609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solidFill>
                  <a:schemeClr val="accent1"/>
                </a:solidFill>
                <a:latin typeface="Trebuchet MS" panose="020B0603020202020204" pitchFamily="34" charset="0"/>
              </a:rPr>
              <a:t>Step1: Export Atlas data.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09021-43BC-ED97-7E6D-347E27B4A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9" r="53163" b="5442"/>
          <a:stretch/>
        </p:blipFill>
        <p:spPr>
          <a:xfrm>
            <a:off x="8219684" y="982777"/>
            <a:ext cx="3251993" cy="5183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81BFDB-19B9-CD8D-ED37-FB8A6D013F6E}"/>
              </a:ext>
            </a:extLst>
          </p:cNvPr>
          <p:cNvSpPr txBox="1"/>
          <p:nvPr/>
        </p:nvSpPr>
        <p:spPr>
          <a:xfrm>
            <a:off x="4329952" y="1071263"/>
            <a:ext cx="360963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Click “Select All” button in Atlas UI.</a:t>
            </a:r>
          </a:p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Keep exported file unaltered.</a:t>
            </a:r>
          </a:p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Either .csv or .xlsx works.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201E63F-69E4-381B-EAFC-C82B2357C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" t="14330" r="186" b="14331"/>
          <a:stretch/>
        </p:blipFill>
        <p:spPr>
          <a:xfrm>
            <a:off x="840303" y="2145089"/>
            <a:ext cx="6979299" cy="402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16CCB3-2C59-CAE1-6514-D4401F143A8F}"/>
                  </a:ext>
                </a:extLst>
              </p14:cNvPr>
              <p14:cNvContentPartPr/>
              <p14:nvPr/>
            </p14:nvContentPartPr>
            <p14:xfrm>
              <a:off x="6058753" y="2874397"/>
              <a:ext cx="337680" cy="135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16CCB3-2C59-CAE1-6514-D4401F143A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9753" y="2865373"/>
                <a:ext cx="355320" cy="153047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5BE7CB8-70F0-A6B2-FCDD-9FFA4A9AD184}"/>
              </a:ext>
            </a:extLst>
          </p:cNvPr>
          <p:cNvGrpSpPr/>
          <p:nvPr/>
        </p:nvGrpSpPr>
        <p:grpSpPr>
          <a:xfrm>
            <a:off x="6018793" y="2869357"/>
            <a:ext cx="219240" cy="144360"/>
            <a:chOff x="6018793" y="2869357"/>
            <a:chExt cx="21924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3F11AC-D54D-89DD-89FD-205CF9E6572B}"/>
                    </a:ext>
                  </a:extLst>
                </p14:cNvPr>
                <p14:cNvContentPartPr/>
                <p14:nvPr/>
              </p14:nvContentPartPr>
              <p14:xfrm>
                <a:off x="6046873" y="2869357"/>
                <a:ext cx="69480" cy="120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08BB172-57AE-2047-B2FE-BB13029FE8F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37873" y="2860357"/>
                  <a:ext cx="87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FD178F-E28A-22FD-BA89-E96EBA123A81}"/>
                    </a:ext>
                  </a:extLst>
                </p14:cNvPr>
                <p14:cNvContentPartPr/>
                <p14:nvPr/>
              </p14:nvContentPartPr>
              <p14:xfrm>
                <a:off x="6018793" y="3013357"/>
                <a:ext cx="21924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26AAC9A-6B05-8749-FE4E-3851648D8C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10153" y="3004717"/>
                  <a:ext cx="23688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86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610709-0C36-4648-8288-8A790678DB51}"/>
              </a:ext>
            </a:extLst>
          </p:cNvPr>
          <p:cNvSpPr txBox="1"/>
          <p:nvPr/>
        </p:nvSpPr>
        <p:spPr>
          <a:xfrm>
            <a:off x="720323" y="848302"/>
            <a:ext cx="4213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solidFill>
                  <a:schemeClr val="accent1"/>
                </a:solidFill>
                <a:latin typeface="Trebuchet MS" panose="020B0603020202020204" pitchFamily="34" charset="0"/>
              </a:rPr>
              <a:t>Or Preparing Workbook.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0C9D4-9A1A-36A7-20A8-CFDDA400DF38}"/>
              </a:ext>
            </a:extLst>
          </p:cNvPr>
          <p:cNvSpPr txBox="1"/>
          <p:nvPr/>
        </p:nvSpPr>
        <p:spPr>
          <a:xfrm>
            <a:off x="7880293" y="1071263"/>
            <a:ext cx="3609630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Copy/Paste Raw Data into Workbook.</a:t>
            </a:r>
          </a:p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Either .csv or .xlsx works.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62BC0-9638-291A-61B0-8C230A1D9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0" t="8174" r="37747" b="17858"/>
          <a:stretch/>
        </p:blipFill>
        <p:spPr>
          <a:xfrm>
            <a:off x="2827316" y="1819922"/>
            <a:ext cx="5584054" cy="4451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07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3F569-C6B4-F67C-B327-CE264B66BE33}"/>
              </a:ext>
            </a:extLst>
          </p:cNvPr>
          <p:cNvSpPr txBox="1"/>
          <p:nvPr/>
        </p:nvSpPr>
        <p:spPr>
          <a:xfrm>
            <a:off x="720323" y="848302"/>
            <a:ext cx="2964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solidFill>
                  <a:schemeClr val="accent1"/>
                </a:solidFill>
                <a:latin typeface="Trebuchet MS" panose="020B0603020202020204" pitchFamily="34" charset="0"/>
              </a:rPr>
              <a:t>Step2: Upload the data.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F3FA73-EB07-2464-BAC6-ACB1559BF8F0}"/>
              </a:ext>
            </a:extLst>
          </p:cNvPr>
          <p:cNvGrpSpPr/>
          <p:nvPr/>
        </p:nvGrpSpPr>
        <p:grpSpPr>
          <a:xfrm>
            <a:off x="4468043" y="1593446"/>
            <a:ext cx="557640" cy="321120"/>
            <a:chOff x="4507405" y="2041867"/>
            <a:chExt cx="5576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E187C2-2EA3-BEC6-500B-034EC567EA59}"/>
                    </a:ext>
                  </a:extLst>
                </p14:cNvPr>
                <p14:cNvContentPartPr/>
                <p14:nvPr/>
              </p14:nvContentPartPr>
              <p14:xfrm>
                <a:off x="4507405" y="2041867"/>
                <a:ext cx="557640" cy="321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683EF61-0851-5633-33F6-5F2853AA59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8411" y="2032867"/>
                  <a:ext cx="575269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3B466F-E3DB-E1CA-1693-695EBC2398BE}"/>
                    </a:ext>
                  </a:extLst>
                </p14:cNvPr>
                <p14:cNvContentPartPr/>
                <p14:nvPr/>
              </p14:nvContentPartPr>
              <p14:xfrm>
                <a:off x="4791501" y="2305927"/>
                <a:ext cx="263160" cy="30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79DE7C-1D77-9E33-91F7-2782324238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2501" y="2297032"/>
                  <a:ext cx="280800" cy="48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8CF9A7-02C6-CBE9-04DB-C075FF051E27}"/>
                    </a:ext>
                  </a:extLst>
                </p14:cNvPr>
                <p14:cNvContentPartPr/>
                <p14:nvPr/>
              </p14:nvContentPartPr>
              <p14:xfrm>
                <a:off x="4876461" y="2102887"/>
                <a:ext cx="154080" cy="19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5FB8D3-F163-AA8E-A174-A776202E51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67482" y="2093903"/>
                  <a:ext cx="171679" cy="21668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0939BB6-E919-0EC4-67FE-A12D1CD767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357" t="4850" r="4546" b="14330"/>
          <a:stretch/>
        </p:blipFill>
        <p:spPr>
          <a:xfrm>
            <a:off x="5087829" y="1724837"/>
            <a:ext cx="6402094" cy="377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1537EE-715C-F7C1-3E99-C29122AC8A17}"/>
              </a:ext>
            </a:extLst>
          </p:cNvPr>
          <p:cNvGrpSpPr/>
          <p:nvPr/>
        </p:nvGrpSpPr>
        <p:grpSpPr>
          <a:xfrm>
            <a:off x="4460931" y="1991763"/>
            <a:ext cx="557640" cy="321120"/>
            <a:chOff x="4507405" y="2041867"/>
            <a:chExt cx="5576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64A3EB-C713-9103-9538-C7839A37286E}"/>
                    </a:ext>
                  </a:extLst>
                </p14:cNvPr>
                <p14:cNvContentPartPr/>
                <p14:nvPr/>
              </p14:nvContentPartPr>
              <p14:xfrm>
                <a:off x="4507405" y="2041867"/>
                <a:ext cx="557640" cy="321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D4C7C4-E4EB-16AF-B8CA-715FFCC73E8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8411" y="2032867"/>
                  <a:ext cx="575269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34CB71-F612-5241-0055-89E42AA9CFBD}"/>
                    </a:ext>
                  </a:extLst>
                </p14:cNvPr>
                <p14:cNvContentPartPr/>
                <p14:nvPr/>
              </p14:nvContentPartPr>
              <p14:xfrm>
                <a:off x="4791501" y="2305927"/>
                <a:ext cx="263160" cy="30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099883-0B7A-A6F7-B4D0-ABB92AD402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2501" y="2297032"/>
                  <a:ext cx="280800" cy="48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4AE70F-C678-D91A-E4C4-0A0768FDCCB2}"/>
                    </a:ext>
                  </a:extLst>
                </p14:cNvPr>
                <p14:cNvContentPartPr/>
                <p14:nvPr/>
              </p14:nvContentPartPr>
              <p14:xfrm>
                <a:off x="4876461" y="2102887"/>
                <a:ext cx="154080" cy="199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382975-4812-2242-02B4-D7E732984A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67482" y="2093903"/>
                  <a:ext cx="171679" cy="2166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F2AB40-1584-D077-2FA6-FCD8835B8374}"/>
              </a:ext>
            </a:extLst>
          </p:cNvPr>
          <p:cNvSpPr txBox="1"/>
          <p:nvPr/>
        </p:nvSpPr>
        <p:spPr>
          <a:xfrm>
            <a:off x="5937782" y="1048540"/>
            <a:ext cx="3609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Load either Atlas Data or Workbook.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6F3348-9589-6A4F-A8F9-B8D3766C9A0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750" t="11832" r="35073" b="41438"/>
          <a:stretch/>
        </p:blipFill>
        <p:spPr>
          <a:xfrm>
            <a:off x="800222" y="3395709"/>
            <a:ext cx="5217459" cy="267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90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AD4534-3D9B-5F46-5660-5329F665C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7" t="4850" r="4546" b="14330"/>
          <a:stretch/>
        </p:blipFill>
        <p:spPr>
          <a:xfrm>
            <a:off x="2254199" y="1637731"/>
            <a:ext cx="7975277" cy="4702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73336-7F46-7FF7-2DF5-208BCD0970E8}"/>
              </a:ext>
            </a:extLst>
          </p:cNvPr>
          <p:cNvSpPr txBox="1"/>
          <p:nvPr/>
        </p:nvSpPr>
        <p:spPr>
          <a:xfrm>
            <a:off x="720323" y="848302"/>
            <a:ext cx="366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solidFill>
                  <a:schemeClr val="accent1"/>
                </a:solidFill>
                <a:latin typeface="Trebuchet MS" panose="020B0603020202020204" pitchFamily="34" charset="0"/>
              </a:rPr>
              <a:t>Step3: Select two films.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47C002-1967-EAD5-8A72-196BBBACCEBA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0759" y="2243470"/>
            <a:ext cx="153580" cy="6573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72D89FD-2725-AB67-2563-16EF5D79AFED}"/>
              </a:ext>
            </a:extLst>
          </p:cNvPr>
          <p:cNvSpPr txBox="1"/>
          <p:nvPr/>
        </p:nvSpPr>
        <p:spPr>
          <a:xfrm>
            <a:off x="5184141" y="1064873"/>
            <a:ext cx="3609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A for pre-, B for post-.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49B9A7-5536-0E5F-9C8F-60008B84C54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98581" y="2012741"/>
            <a:ext cx="308736" cy="6869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69A02E-50A1-B6F9-3AA8-198EFE08F74A}"/>
              </a:ext>
            </a:extLst>
          </p:cNvPr>
          <p:cNvCxnSpPr>
            <a:cxnSpLocks/>
          </p:cNvCxnSpPr>
          <p:nvPr/>
        </p:nvCxnSpPr>
        <p:spPr bwMode="auto">
          <a:xfrm flipV="1">
            <a:off x="3318944" y="2012741"/>
            <a:ext cx="319586" cy="69598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113522-E0F4-778C-C335-F82D4598F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78" t="14473" r="68195" b="68043"/>
          <a:stretch/>
        </p:blipFill>
        <p:spPr>
          <a:xfrm>
            <a:off x="4801984" y="2686666"/>
            <a:ext cx="417850" cy="119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80554-C0C3-5247-45E8-6DAA2E7D5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89" t="14908" r="63584" b="68042"/>
          <a:stretch/>
        </p:blipFill>
        <p:spPr>
          <a:xfrm>
            <a:off x="3094059" y="2708722"/>
            <a:ext cx="428506" cy="119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BBB4D-782D-42FD-F91B-D64E8CC7DB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22" t="15736" r="56644" b="73024"/>
          <a:stretch/>
        </p:blipFill>
        <p:spPr>
          <a:xfrm>
            <a:off x="3994312" y="2900758"/>
            <a:ext cx="552893" cy="770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19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4CF63-52F9-AAA8-2AB5-706FA9AC2B83}"/>
              </a:ext>
            </a:extLst>
          </p:cNvPr>
          <p:cNvSpPr txBox="1"/>
          <p:nvPr/>
        </p:nvSpPr>
        <p:spPr>
          <a:xfrm>
            <a:off x="720322" y="848302"/>
            <a:ext cx="3277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solidFill>
                  <a:schemeClr val="accent1"/>
                </a:solidFill>
                <a:latin typeface="Trebuchet MS" panose="020B0603020202020204" pitchFamily="34" charset="0"/>
              </a:rPr>
              <a:t>Step4: Plot.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7F088-7E80-C1AD-8ECC-00CACE9C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5" t="4564" r="16505" b="14933"/>
          <a:stretch/>
        </p:blipFill>
        <p:spPr>
          <a:xfrm>
            <a:off x="800222" y="1890291"/>
            <a:ext cx="6380041" cy="377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F822C2-CAFA-9A0F-734E-313C557E0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0" t="4314" r="16324" b="15294"/>
          <a:stretch/>
        </p:blipFill>
        <p:spPr>
          <a:xfrm>
            <a:off x="5062991" y="2351608"/>
            <a:ext cx="6426932" cy="377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51161E-0BAD-FF6E-A378-37FB0A125924}"/>
              </a:ext>
            </a:extLst>
          </p:cNvPr>
          <p:cNvSpPr txBox="1"/>
          <p:nvPr/>
        </p:nvSpPr>
        <p:spPr>
          <a:xfrm>
            <a:off x="5594022" y="986952"/>
            <a:ext cx="5316026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All entries are preset for easy start.</a:t>
            </a:r>
          </a:p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Selecting “Decompose” and “3D Animated” plots more but slows down greatly.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C177F4-33E6-3229-6932-58E9CF34AFE4}"/>
                  </a:ext>
                </a:extLst>
              </p14:cNvPr>
              <p14:cNvContentPartPr/>
              <p14:nvPr/>
            </p14:nvContentPartPr>
            <p14:xfrm>
              <a:off x="9525934" y="2832997"/>
              <a:ext cx="1302120" cy="218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C177F4-33E6-3229-6932-58E9CF34AF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16936" y="2823997"/>
                <a:ext cx="1319755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89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329A4A-D15F-7EDA-BDA9-56B7DAA5F2FF}"/>
              </a:ext>
            </a:extLst>
          </p:cNvPr>
          <p:cNvSpPr txBox="1"/>
          <p:nvPr/>
        </p:nvSpPr>
        <p:spPr>
          <a:xfrm>
            <a:off x="720323" y="848302"/>
            <a:ext cx="4308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solidFill>
                  <a:schemeClr val="accent1"/>
                </a:solidFill>
                <a:latin typeface="Trebuchet MS" panose="020B0603020202020204" pitchFamily="34" charset="0"/>
              </a:rPr>
              <a:t>Step5: Copy the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BDA2C-C0F8-12C9-7D9A-386D86F0C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5" t="4564" r="16505" b="14933"/>
          <a:stretch/>
        </p:blipFill>
        <p:spPr>
          <a:xfrm>
            <a:off x="794966" y="2046695"/>
            <a:ext cx="6380041" cy="377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922D8-52C8-70F7-6BF3-68ECF6A1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386" y="1930649"/>
            <a:ext cx="3600537" cy="400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4E616F-A6C7-AB30-D03F-13DBBA9CEF1E}"/>
              </a:ext>
            </a:extLst>
          </p:cNvPr>
          <p:cNvSpPr txBox="1"/>
          <p:nvPr/>
        </p:nvSpPr>
        <p:spPr>
          <a:xfrm>
            <a:off x="5369658" y="1090499"/>
            <a:ext cx="5510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Clicking “Copy” button copies contour map into Windows’. clipboard which allows you to paste it to other apps.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EC0267-A1B8-4B0C-DFBE-90CB5CC4BF64}"/>
              </a:ext>
            </a:extLst>
          </p:cNvPr>
          <p:cNvGrpSpPr/>
          <p:nvPr/>
        </p:nvGrpSpPr>
        <p:grpSpPr>
          <a:xfrm>
            <a:off x="6341682" y="2776885"/>
            <a:ext cx="462600" cy="370800"/>
            <a:chOff x="6341682" y="2776885"/>
            <a:chExt cx="4626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ED508D-4F90-DEB3-B64E-0831BD74C55B}"/>
                    </a:ext>
                  </a:extLst>
                </p14:cNvPr>
                <p14:cNvContentPartPr/>
                <p14:nvPr/>
              </p14:nvContentPartPr>
              <p14:xfrm>
                <a:off x="6341682" y="2788045"/>
                <a:ext cx="462600" cy="359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60A2336-8174-CEFF-6F90-C8FA65179F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32682" y="2779045"/>
                  <a:ext cx="480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BD2464-DD39-82DF-3B55-88E4A0DA4B5E}"/>
                    </a:ext>
                  </a:extLst>
                </p14:cNvPr>
                <p14:cNvContentPartPr/>
                <p14:nvPr/>
              </p14:nvContentPartPr>
              <p14:xfrm>
                <a:off x="6560202" y="2776885"/>
                <a:ext cx="217080" cy="25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0BD33EC-A0B6-7155-8D2F-AAF3AEB4E8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51562" y="2768245"/>
                  <a:ext cx="234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9B91C8-4818-8A8C-EFB8-7710FE664535}"/>
                    </a:ext>
                  </a:extLst>
                </p14:cNvPr>
                <p14:cNvContentPartPr/>
                <p14:nvPr/>
              </p14:nvContentPartPr>
              <p14:xfrm>
                <a:off x="6784842" y="2779045"/>
                <a:ext cx="10440" cy="19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2437C9-4FFA-0FA5-B27B-35E4902C5F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76202" y="2770045"/>
                  <a:ext cx="28080" cy="21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0688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944CB3-97A0-1EE0-9968-5CD863558578}"/>
              </a:ext>
            </a:extLst>
          </p:cNvPr>
          <p:cNvSpPr txBox="1"/>
          <p:nvPr/>
        </p:nvSpPr>
        <p:spPr>
          <a:xfrm>
            <a:off x="720322" y="848302"/>
            <a:ext cx="4452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dirty="0">
                <a:solidFill>
                  <a:schemeClr val="accent1"/>
                </a:solidFill>
                <a:latin typeface="Trebuchet MS" panose="020B0603020202020204" pitchFamily="34" charset="0"/>
              </a:rPr>
              <a:t>Step6: Save.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58DAFA-6173-8BE6-8063-F136BCD44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5" r="31964" b="11429"/>
          <a:stretch/>
        </p:blipFill>
        <p:spPr>
          <a:xfrm>
            <a:off x="5248633" y="2384740"/>
            <a:ext cx="6319558" cy="3490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73F95B-4203-A2F3-1236-36FCEA7A5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24" t="14330" r="24853" b="40131"/>
          <a:stretch/>
        </p:blipFill>
        <p:spPr>
          <a:xfrm>
            <a:off x="874390" y="1465236"/>
            <a:ext cx="3973215" cy="23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2364B5-A31D-746C-1E0E-71790446B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71" t="13202" r="24706" b="39739"/>
          <a:stretch/>
        </p:blipFill>
        <p:spPr>
          <a:xfrm>
            <a:off x="874390" y="3875153"/>
            <a:ext cx="3973216" cy="2399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37561-97DD-DD5B-A9D9-8EF2704BADE2}"/>
              </a:ext>
            </a:extLst>
          </p:cNvPr>
          <p:cNvSpPr txBox="1"/>
          <p:nvPr/>
        </p:nvSpPr>
        <p:spPr>
          <a:xfrm>
            <a:off x="5555578" y="1060030"/>
            <a:ext cx="5847709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Clicking “Plot+Save” button adds a summary sheet in auto-generated folder “Saved Graphs”. </a:t>
            </a:r>
          </a:p>
          <a:p>
            <a:pPr marL="285750" indent="-285750" defTabSz="36576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</a:rPr>
              <a:t>The folder is in the same location where you dropped this app into.</a:t>
            </a:r>
          </a:p>
        </p:txBody>
      </p:sp>
    </p:spTree>
    <p:extLst>
      <p:ext uri="{BB962C8B-B14F-4D97-AF65-F5344CB8AC3E}">
        <p14:creationId xmlns:p14="http://schemas.microsoft.com/office/powerpoint/2010/main" val="3042441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167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Hou</dc:creator>
  <cp:lastModifiedBy>Li Hou</cp:lastModifiedBy>
  <cp:revision>1</cp:revision>
  <dcterms:created xsi:type="dcterms:W3CDTF">2023-05-04T22:46:36Z</dcterms:created>
  <dcterms:modified xsi:type="dcterms:W3CDTF">2023-05-04T22:57:13Z</dcterms:modified>
</cp:coreProperties>
</file>